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3/26/2021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4756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9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4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1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7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7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0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0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8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7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3/26/2021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0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3F6F42-8D99-4298-B80D-8FA731A68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034" y="625033"/>
            <a:ext cx="5023412" cy="60188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marL="0" marR="0" algn="l">
              <a:lnSpc>
                <a:spcPct val="100000"/>
              </a:lnSpc>
              <a:spcAft>
                <a:spcPts val="1000"/>
              </a:spcAft>
            </a:pPr>
            <a:r>
              <a:rPr lang="en-US" sz="3100" kern="1200" cap="all" spc="300" baseline="0" dirty="0">
                <a:solidFill>
                  <a:schemeClr val="tx1"/>
                </a:solidFill>
                <a:effectLst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Speaker Disclosure  </a:t>
            </a:r>
            <a:br>
              <a:rPr lang="en-US" sz="2600" kern="1200" cap="all" spc="-50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2600" kern="1200" cap="all" spc="-5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B4F5CD-B704-4B2A-822F-C889A54B7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862406"/>
            <a:ext cx="5777696" cy="4468761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indent="-2286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200" i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Relevant Financial Relationships: </a:t>
            </a:r>
            <a:br>
              <a:rPr lang="en-US" sz="1300" i="0" dirty="0">
                <a:effectLst/>
              </a:rPr>
            </a:br>
            <a:br>
              <a:rPr lang="en-US" sz="1300" i="0" dirty="0"/>
            </a:br>
            <a:r>
              <a:rPr lang="en-US" sz="2000" i="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are just examples:</a:t>
            </a:r>
          </a:p>
          <a:p>
            <a:pPr marL="342900" indent="-2286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an employee of ___________ and receives a salary</a:t>
            </a:r>
          </a:p>
          <a:p>
            <a:pPr marL="342900" indent="-2286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Receives a fee as consultant</a:t>
            </a:r>
            <a:endParaRPr lang="en-US" sz="2000" i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2286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Receives Royalties from Company</a:t>
            </a:r>
          </a:p>
          <a:p>
            <a:pPr marL="0" marR="0" indent="-228600" algn="l"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1300" i="0" dirty="0">
              <a:effectLst/>
            </a:endParaRPr>
          </a:p>
          <a:p>
            <a:pPr marL="0" marR="0" indent="-228600" algn="l">
              <a:lnSpc>
                <a:spcPct val="9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Relevant Non-financial Relationships: </a:t>
            </a:r>
          </a:p>
          <a:p>
            <a:pPr marR="0" lvl="0" algn="l">
              <a:lnSpc>
                <a:spcPct val="95000"/>
              </a:lnSpc>
              <a:spcAft>
                <a:spcPts val="0"/>
              </a:spcAft>
            </a:pPr>
            <a:r>
              <a:rPr lang="en-US" sz="21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are just examples:</a:t>
            </a:r>
          </a:p>
          <a:p>
            <a:pPr marL="342900" marR="0" lvl="0" indent="-228600" algn="l">
              <a:lnSpc>
                <a:spcPct val="9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on Editorial Board or Reviewer of __________  </a:t>
            </a:r>
          </a:p>
          <a:p>
            <a:pPr marL="342900" marR="0" lvl="0" indent="-228600" algn="l">
              <a:lnSpc>
                <a:spcPct val="9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a non-salaried faculty member of __________</a:t>
            </a:r>
          </a:p>
          <a:p>
            <a:pPr indent="-228600" algn="l">
              <a:lnSpc>
                <a:spcPct val="95000"/>
              </a:lnSpc>
              <a:buFont typeface="Arial" panose="020B0604020202020204" pitchFamily="34" charset="0"/>
              <a:buChar char="•"/>
            </a:pPr>
            <a:endParaRPr lang="en-US" sz="1300" dirty="0"/>
          </a:p>
        </p:txBody>
      </p:sp>
      <p:pic>
        <p:nvPicPr>
          <p:cNvPr id="11" name="Picture 10" descr="Icon&#10;&#10;Description automatically generated with medium confidence">
            <a:extLst>
              <a:ext uri="{FF2B5EF4-FFF2-40B4-BE49-F238E27FC236}">
                <a16:creationId xmlns:a16="http://schemas.microsoft.com/office/drawing/2014/main" id="{D0D06278-402C-48E9-979F-40521E5F14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6" r="9166"/>
          <a:stretch/>
        </p:blipFill>
        <p:spPr>
          <a:xfrm>
            <a:off x="6887654" y="755650"/>
            <a:ext cx="4406108" cy="53467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5D1D8FB-0C48-4DF6-9478-E8F9C6E4BE1C}"/>
              </a:ext>
            </a:extLst>
          </p:cNvPr>
          <p:cNvSpPr txBox="1"/>
          <p:nvPr/>
        </p:nvSpPr>
        <p:spPr>
          <a:xfrm>
            <a:off x="613459" y="1203045"/>
            <a:ext cx="5926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Name Goes Here</a:t>
            </a:r>
          </a:p>
        </p:txBody>
      </p:sp>
    </p:spTree>
    <p:extLst>
      <p:ext uri="{BB962C8B-B14F-4D97-AF65-F5344CB8AC3E}">
        <p14:creationId xmlns:p14="http://schemas.microsoft.com/office/powerpoint/2010/main" val="1525272832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Avenir Next LT Pro</vt:lpstr>
      <vt:lpstr>Open Sans</vt:lpstr>
      <vt:lpstr>Open Sans ExtraBold</vt:lpstr>
      <vt:lpstr>PrismaticVTI</vt:lpstr>
      <vt:lpstr>Speaker Disclosure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SpeakerDisclosure   Your Name  </dc:title>
  <dc:creator>Maria Russo</dc:creator>
  <cp:lastModifiedBy>Maria Russo</cp:lastModifiedBy>
  <cp:revision>3</cp:revision>
  <dcterms:created xsi:type="dcterms:W3CDTF">2021-03-26T21:01:15Z</dcterms:created>
  <dcterms:modified xsi:type="dcterms:W3CDTF">2021-03-26T21:25:46Z</dcterms:modified>
</cp:coreProperties>
</file>